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/>
    <p:restoredTop sz="94706"/>
  </p:normalViewPr>
  <p:slideViewPr>
    <p:cSldViewPr snapToGrid="0" snapToObjects="1">
      <p:cViewPr varScale="1">
        <p:scale>
          <a:sx n="111" d="100"/>
          <a:sy n="111" d="100"/>
        </p:scale>
        <p:origin x="8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10/21/17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10/21/17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10/21/17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10/21/17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10/21/17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 Suck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for Good: Team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625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“Education is a cornerstone of our organization”</a:t>
            </a:r>
          </a:p>
          <a:p>
            <a:r>
              <a:rPr lang="en-US" dirty="0" smtClean="0"/>
              <a:t>Develop a game that uses education to drive user retention</a:t>
            </a:r>
          </a:p>
        </p:txBody>
      </p:sp>
    </p:spTree>
    <p:extLst>
      <p:ext uri="{BB962C8B-B14F-4D97-AF65-F5344CB8AC3E}">
        <p14:creationId xmlns:p14="http://schemas.microsoft.com/office/powerpoint/2010/main" val="15434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59003" y="1050870"/>
            <a:ext cx="2272063" cy="1704047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55258" y="3747378"/>
            <a:ext cx="2583600" cy="1937700"/>
          </a:xfrm>
          <a:prstGeom prst="rect">
            <a:avLst/>
          </a:prstGeom>
        </p:spPr>
      </p:pic>
      <p:pic>
        <p:nvPicPr>
          <p:cNvPr id="11" name="Content Placeholder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56287" y="1089375"/>
            <a:ext cx="2580104" cy="1935078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3869268" y="864108"/>
            <a:ext cx="3156900" cy="5120640"/>
          </a:xfrm>
        </p:spPr>
        <p:txBody>
          <a:bodyPr/>
          <a:lstStyle/>
          <a:p>
            <a:r>
              <a:rPr lang="en-US" dirty="0" smtClean="0"/>
              <a:t>Target age range</a:t>
            </a:r>
          </a:p>
          <a:p>
            <a:r>
              <a:rPr lang="en-US" dirty="0" smtClean="0"/>
              <a:t>Which type of game(s) have good replay value?</a:t>
            </a:r>
          </a:p>
          <a:p>
            <a:r>
              <a:rPr lang="en-US" dirty="0" smtClean="0"/>
              <a:t>How to incorporate ODCA’s mission into every 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3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557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</a:t>
            </a: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075" y="753512"/>
            <a:ext cx="3212518" cy="5369496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869268" y="864108"/>
            <a:ext cx="4254807" cy="5120640"/>
          </a:xfrm>
        </p:spPr>
        <p:txBody>
          <a:bodyPr/>
          <a:lstStyle/>
          <a:p>
            <a:r>
              <a:rPr lang="en-US" dirty="0" smtClean="0"/>
              <a:t>Spotlight</a:t>
            </a:r>
          </a:p>
          <a:p>
            <a:r>
              <a:rPr lang="en-US" dirty="0" smtClean="0"/>
              <a:t>Multiplayer vs. Single Player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86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Wish We Did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Added database functionality for login authentication using Firebase or MySQL/PHP</a:t>
            </a:r>
          </a:p>
          <a:p>
            <a:r>
              <a:rPr lang="en-US" dirty="0" smtClean="0"/>
              <a:t>Properly implemented a profile with a badge system</a:t>
            </a:r>
          </a:p>
          <a:p>
            <a:r>
              <a:rPr lang="en-US" dirty="0" smtClean="0"/>
              <a:t>Categories for quizzes</a:t>
            </a:r>
          </a:p>
          <a:p>
            <a:r>
              <a:rPr lang="en-US" dirty="0" smtClean="0"/>
              <a:t>Online multiplayer using multithreading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7984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45</TotalTime>
  <Words>89</Words>
  <Application>Microsoft Macintosh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Corbel</vt:lpstr>
      <vt:lpstr>Wingdings 2</vt:lpstr>
      <vt:lpstr>Frame</vt:lpstr>
      <vt:lpstr>We Suck</vt:lpstr>
      <vt:lpstr>Inspiration</vt:lpstr>
      <vt:lpstr>Background</vt:lpstr>
      <vt:lpstr>Demo</vt:lpstr>
      <vt:lpstr>Key Features</vt:lpstr>
      <vt:lpstr>What We Wish We Did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NAME</dc:title>
  <dc:creator>Microsoft Office User</dc:creator>
  <cp:lastModifiedBy>Microsoft Office User</cp:lastModifiedBy>
  <cp:revision>4</cp:revision>
  <dcterms:created xsi:type="dcterms:W3CDTF">2017-10-21T04:48:30Z</dcterms:created>
  <dcterms:modified xsi:type="dcterms:W3CDTF">2017-10-21T10:36:51Z</dcterms:modified>
</cp:coreProperties>
</file>